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2" r:id="rId6"/>
    <p:sldId id="261" r:id="rId7"/>
    <p:sldId id="263" r:id="rId8"/>
    <p:sldId id="260" r:id="rId9"/>
    <p:sldId id="264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53" d="100"/>
          <a:sy n="153" d="100"/>
        </p:scale>
        <p:origin x="-104" y="-2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image" Target="../media/image3.png"/><Relationship Id="rId2" Type="http://schemas.openxmlformats.org/officeDocument/2006/relationships/image" Target="../media/image4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image" Target="../media/image3.png"/><Relationship Id="rId2" Type="http://schemas.openxmlformats.org/officeDocument/2006/relationships/image" Target="../media/image4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image" Target="../media/image3.png"/><Relationship Id="rId2" Type="http://schemas.openxmlformats.org/officeDocument/2006/relationships/image" Target="../media/image4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image" Target="../media/image3.png"/><Relationship Id="rId2" Type="http://schemas.openxmlformats.org/officeDocument/2006/relationships/image" Target="../media/image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C84537-F7AA-BB4D-ABCD-A3DB19F607CF}" type="doc">
      <dgm:prSet loTypeId="urn:microsoft.com/office/officeart/2008/layout/AlternatingPictureBlocks" loCatId="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5C5B235E-5A87-8D4B-AA4A-D2FED226CF64}">
      <dgm:prSet/>
      <dgm:spPr/>
      <dgm:t>
        <a:bodyPr/>
        <a:lstStyle/>
        <a:p>
          <a:r>
            <a:rPr lang="ru-RU" dirty="0" smtClean="0"/>
            <a:t>Клиент</a:t>
          </a:r>
          <a:endParaRPr lang="ru-RU" dirty="0"/>
        </a:p>
      </dgm:t>
    </dgm:pt>
    <dgm:pt modelId="{DE3CD8A1-11C4-804F-9766-0949A232FCAD}" type="parTrans" cxnId="{DB0C6DB1-2ECB-4A4F-BBCE-EAB78D9D9A4D}">
      <dgm:prSet/>
      <dgm:spPr/>
      <dgm:t>
        <a:bodyPr/>
        <a:lstStyle/>
        <a:p>
          <a:endParaRPr lang="ru-RU"/>
        </a:p>
      </dgm:t>
    </dgm:pt>
    <dgm:pt modelId="{88AA9C83-2603-7748-B729-6DF58E05FD96}" type="sibTrans" cxnId="{DB0C6DB1-2ECB-4A4F-BBCE-EAB78D9D9A4D}">
      <dgm:prSet/>
      <dgm:spPr/>
      <dgm:t>
        <a:bodyPr/>
        <a:lstStyle/>
        <a:p>
          <a:endParaRPr lang="ru-RU"/>
        </a:p>
      </dgm:t>
    </dgm:pt>
    <dgm:pt modelId="{A7C33D0E-4FEA-F641-AB13-B82031BA1268}">
      <dgm:prSet/>
      <dgm:spPr/>
      <dgm:t>
        <a:bodyPr/>
        <a:lstStyle/>
        <a:p>
          <a:r>
            <a:rPr lang="ru-RU" dirty="0" smtClean="0"/>
            <a:t>Контроль</a:t>
          </a:r>
          <a:endParaRPr lang="ru-RU" dirty="0"/>
        </a:p>
      </dgm:t>
    </dgm:pt>
    <dgm:pt modelId="{51C75E98-2CD0-B443-A9D1-FABB65E253A0}" type="parTrans" cxnId="{1A11B2D9-E557-9B47-95A1-CA542FC6B4C8}">
      <dgm:prSet/>
      <dgm:spPr/>
      <dgm:t>
        <a:bodyPr/>
        <a:lstStyle/>
        <a:p>
          <a:endParaRPr lang="ru-RU"/>
        </a:p>
      </dgm:t>
    </dgm:pt>
    <dgm:pt modelId="{5AE9D896-C3D3-3846-BF62-A3E1AA21CC00}" type="sibTrans" cxnId="{1A11B2D9-E557-9B47-95A1-CA542FC6B4C8}">
      <dgm:prSet/>
      <dgm:spPr/>
      <dgm:t>
        <a:bodyPr/>
        <a:lstStyle/>
        <a:p>
          <a:endParaRPr lang="ru-RU"/>
        </a:p>
      </dgm:t>
    </dgm:pt>
    <dgm:pt modelId="{CEFF8D27-556B-7440-BEF7-303BC5F97245}">
      <dgm:prSet/>
      <dgm:spPr/>
      <dgm:t>
        <a:bodyPr/>
        <a:lstStyle/>
        <a:p>
          <a:r>
            <a:rPr lang="ru-RU" dirty="0" smtClean="0"/>
            <a:t>Продажи</a:t>
          </a:r>
          <a:endParaRPr lang="ru-RU" dirty="0"/>
        </a:p>
      </dgm:t>
    </dgm:pt>
    <dgm:pt modelId="{1727CBDB-1710-2B41-8D19-7C39CDF5FC9B}" type="parTrans" cxnId="{E7847B1F-522C-2D4F-93EB-5B2BB00F6D0C}">
      <dgm:prSet/>
      <dgm:spPr/>
      <dgm:t>
        <a:bodyPr/>
        <a:lstStyle/>
        <a:p>
          <a:endParaRPr lang="ru-RU"/>
        </a:p>
      </dgm:t>
    </dgm:pt>
    <dgm:pt modelId="{DD4889B2-A454-CE43-8BE4-2583DAACA0E0}" type="sibTrans" cxnId="{E7847B1F-522C-2D4F-93EB-5B2BB00F6D0C}">
      <dgm:prSet/>
      <dgm:spPr/>
      <dgm:t>
        <a:bodyPr/>
        <a:lstStyle/>
        <a:p>
          <a:endParaRPr lang="ru-RU"/>
        </a:p>
      </dgm:t>
    </dgm:pt>
    <dgm:pt modelId="{5AE65DD1-5197-2C47-9EA4-5A8EBDE0E91B}">
      <dgm:prSet/>
      <dgm:spPr/>
      <dgm:t>
        <a:bodyPr/>
        <a:lstStyle/>
        <a:p>
          <a:r>
            <a:rPr lang="ru-RU" dirty="0" smtClean="0"/>
            <a:t>Итоги</a:t>
          </a:r>
          <a:endParaRPr lang="ru-RU" dirty="0"/>
        </a:p>
      </dgm:t>
    </dgm:pt>
    <dgm:pt modelId="{EA90A9B0-0F1B-F341-AA61-381413546112}" type="parTrans" cxnId="{CBAB85E7-9639-EE4E-AC8C-AA5500B30EDE}">
      <dgm:prSet/>
      <dgm:spPr/>
      <dgm:t>
        <a:bodyPr/>
        <a:lstStyle/>
        <a:p>
          <a:endParaRPr lang="ru-RU"/>
        </a:p>
      </dgm:t>
    </dgm:pt>
    <dgm:pt modelId="{DF215E45-F470-9047-941E-2E3ACFB4957E}" type="sibTrans" cxnId="{CBAB85E7-9639-EE4E-AC8C-AA5500B30EDE}">
      <dgm:prSet/>
      <dgm:spPr/>
      <dgm:t>
        <a:bodyPr/>
        <a:lstStyle/>
        <a:p>
          <a:endParaRPr lang="ru-RU"/>
        </a:p>
      </dgm:t>
    </dgm:pt>
    <dgm:pt modelId="{D42CFB7F-9765-4C4F-B5AE-CD6F5BB087AB}">
      <dgm:prSet/>
      <dgm:spPr/>
      <dgm:t>
        <a:bodyPr/>
        <a:lstStyle/>
        <a:p>
          <a:r>
            <a:rPr lang="ru-RU" dirty="0" smtClean="0"/>
            <a:t>Лид</a:t>
          </a:r>
          <a:endParaRPr lang="ru-RU" dirty="0"/>
        </a:p>
      </dgm:t>
    </dgm:pt>
    <dgm:pt modelId="{D6C6AD6C-00FD-544F-9C52-453492685C6C}" type="parTrans" cxnId="{2CE59AEF-0651-0042-AAAE-0A20992BD36A}">
      <dgm:prSet/>
      <dgm:spPr/>
      <dgm:t>
        <a:bodyPr/>
        <a:lstStyle/>
        <a:p>
          <a:endParaRPr lang="ru-RU"/>
        </a:p>
      </dgm:t>
    </dgm:pt>
    <dgm:pt modelId="{88DEEFD0-7952-FE40-8C99-4C59416D157B}" type="sibTrans" cxnId="{2CE59AEF-0651-0042-AAAE-0A20992BD36A}">
      <dgm:prSet/>
      <dgm:spPr/>
      <dgm:t>
        <a:bodyPr/>
        <a:lstStyle/>
        <a:p>
          <a:endParaRPr lang="ru-RU"/>
        </a:p>
      </dgm:t>
    </dgm:pt>
    <dgm:pt modelId="{F238FF9A-CAFB-1247-AD9E-7B10D314ADFC}" type="pres">
      <dgm:prSet presAssocID="{0AC84537-F7AA-BB4D-ABCD-A3DB19F607CF}" presName="linearFlow" presStyleCnt="0">
        <dgm:presLayoutVars>
          <dgm:dir/>
          <dgm:resizeHandles val="exact"/>
        </dgm:presLayoutVars>
      </dgm:prSet>
      <dgm:spPr/>
    </dgm:pt>
    <dgm:pt modelId="{A93F6372-C6EC-AD4C-924C-82C582DF6508}" type="pres">
      <dgm:prSet presAssocID="{D42CFB7F-9765-4C4F-B5AE-CD6F5BB087AB}" presName="comp" presStyleCnt="0"/>
      <dgm:spPr/>
    </dgm:pt>
    <dgm:pt modelId="{58C54591-3905-CA4A-B484-58020505076F}" type="pres">
      <dgm:prSet presAssocID="{D42CFB7F-9765-4C4F-B5AE-CD6F5BB087AB}" presName="rect2" presStyleLbl="node1" presStyleIdx="0" presStyleCnt="5">
        <dgm:presLayoutVars>
          <dgm:bulletEnabled val="1"/>
        </dgm:presLayoutVars>
      </dgm:prSet>
      <dgm:spPr/>
    </dgm:pt>
    <dgm:pt modelId="{E02B9468-10B6-FB45-BFED-4276EB2A3017}" type="pres">
      <dgm:prSet presAssocID="{D42CFB7F-9765-4C4F-B5AE-CD6F5BB087AB}" presName="rect1" presStyleLbl="ln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D740C2B0-7E45-9949-9055-692C5A47A6E6}" type="pres">
      <dgm:prSet presAssocID="{88DEEFD0-7952-FE40-8C99-4C59416D157B}" presName="sibTrans" presStyleCnt="0"/>
      <dgm:spPr/>
    </dgm:pt>
    <dgm:pt modelId="{8FCB396C-F2B7-4D4D-91F9-D9D541798E64}" type="pres">
      <dgm:prSet presAssocID="{5C5B235E-5A87-8D4B-AA4A-D2FED226CF64}" presName="comp" presStyleCnt="0"/>
      <dgm:spPr/>
    </dgm:pt>
    <dgm:pt modelId="{25782FC9-2F0A-6E4F-823E-FC3F0101C32D}" type="pres">
      <dgm:prSet presAssocID="{5C5B235E-5A87-8D4B-AA4A-D2FED226CF64}" presName="rect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2473B5-F072-C14C-9508-21D266AAF171}" type="pres">
      <dgm:prSet presAssocID="{5C5B235E-5A87-8D4B-AA4A-D2FED226CF64}" presName="rect1" presStyleLbl="lnNode1" presStyleIdx="1" presStyleCnt="5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</dgm:spPr>
    </dgm:pt>
    <dgm:pt modelId="{3F481A55-AD85-3443-A2E2-ACBF7C75CBAC}" type="pres">
      <dgm:prSet presAssocID="{88AA9C83-2603-7748-B729-6DF58E05FD96}" presName="sibTrans" presStyleCnt="0"/>
      <dgm:spPr/>
    </dgm:pt>
    <dgm:pt modelId="{0F3DD41C-C059-1E4A-B1DC-A965B6FFF2CE}" type="pres">
      <dgm:prSet presAssocID="{CEFF8D27-556B-7440-BEF7-303BC5F97245}" presName="comp" presStyleCnt="0"/>
      <dgm:spPr/>
    </dgm:pt>
    <dgm:pt modelId="{302AA17D-8BEA-7D42-9915-26386E249446}" type="pres">
      <dgm:prSet presAssocID="{CEFF8D27-556B-7440-BEF7-303BC5F97245}" presName="rect2" presStyleLbl="node1" presStyleIdx="2" presStyleCnt="5">
        <dgm:presLayoutVars>
          <dgm:bulletEnabled val="1"/>
        </dgm:presLayoutVars>
      </dgm:prSet>
      <dgm:spPr/>
    </dgm:pt>
    <dgm:pt modelId="{C1A805E3-5ABC-5A49-95C5-8CCE87CA4683}" type="pres">
      <dgm:prSet presAssocID="{CEFF8D27-556B-7440-BEF7-303BC5F97245}" presName="rect1" presStyleLbl="lnNode1" presStyleIdx="2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</dgm:spPr>
    </dgm:pt>
    <dgm:pt modelId="{264D5E8A-3C29-DA44-8D37-9D543D5C3FC3}" type="pres">
      <dgm:prSet presAssocID="{DD4889B2-A454-CE43-8BE4-2583DAACA0E0}" presName="sibTrans" presStyleCnt="0"/>
      <dgm:spPr/>
    </dgm:pt>
    <dgm:pt modelId="{A5CCD64E-9F8F-4D48-A958-E9A066EED2D4}" type="pres">
      <dgm:prSet presAssocID="{A7C33D0E-4FEA-F641-AB13-B82031BA1268}" presName="comp" presStyleCnt="0"/>
      <dgm:spPr/>
    </dgm:pt>
    <dgm:pt modelId="{7C72ACCB-18DE-7D49-A1B3-465FF1A39C60}" type="pres">
      <dgm:prSet presAssocID="{A7C33D0E-4FEA-F641-AB13-B82031BA1268}" presName="rect2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CC3E62-977B-E24B-8E0D-D39ECB425579}" type="pres">
      <dgm:prSet presAssocID="{A7C33D0E-4FEA-F641-AB13-B82031BA1268}" presName="rect1" presStyleLbl="lnNode1" presStyleIdx="3" presStyleCnt="5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</dgm:pt>
    <dgm:pt modelId="{C4743967-0EBF-1B4F-99F8-8299DC492BF0}" type="pres">
      <dgm:prSet presAssocID="{5AE9D896-C3D3-3846-BF62-A3E1AA21CC00}" presName="sibTrans" presStyleCnt="0"/>
      <dgm:spPr/>
    </dgm:pt>
    <dgm:pt modelId="{3C0ACC8F-20F6-2948-85DA-3DF2FACE84F1}" type="pres">
      <dgm:prSet presAssocID="{5AE65DD1-5197-2C47-9EA4-5A8EBDE0E91B}" presName="comp" presStyleCnt="0"/>
      <dgm:spPr/>
    </dgm:pt>
    <dgm:pt modelId="{F3D32813-78F5-AD4B-9919-7CA043A7E703}" type="pres">
      <dgm:prSet presAssocID="{5AE65DD1-5197-2C47-9EA4-5A8EBDE0E91B}" presName="rect2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C2C03C-6883-5042-9096-D683280F0890}" type="pres">
      <dgm:prSet presAssocID="{5AE65DD1-5197-2C47-9EA4-5A8EBDE0E91B}" presName="rect1" presStyleLbl="lnNode1" presStyleIdx="4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</dgm:spPr>
    </dgm:pt>
  </dgm:ptLst>
  <dgm:cxnLst>
    <dgm:cxn modelId="{E7847B1F-522C-2D4F-93EB-5B2BB00F6D0C}" srcId="{0AC84537-F7AA-BB4D-ABCD-A3DB19F607CF}" destId="{CEFF8D27-556B-7440-BEF7-303BC5F97245}" srcOrd="2" destOrd="0" parTransId="{1727CBDB-1710-2B41-8D19-7C39CDF5FC9B}" sibTransId="{DD4889B2-A454-CE43-8BE4-2583DAACA0E0}"/>
    <dgm:cxn modelId="{67665571-F37E-EB4D-871B-55B25F7394EB}" type="presOf" srcId="{0AC84537-F7AA-BB4D-ABCD-A3DB19F607CF}" destId="{F238FF9A-CAFB-1247-AD9E-7B10D314ADFC}" srcOrd="0" destOrd="0" presId="urn:microsoft.com/office/officeart/2008/layout/AlternatingPictureBlocks"/>
    <dgm:cxn modelId="{18265C5A-C4CD-784B-B8D1-15155B62383E}" type="presOf" srcId="{5C5B235E-5A87-8D4B-AA4A-D2FED226CF64}" destId="{25782FC9-2F0A-6E4F-823E-FC3F0101C32D}" srcOrd="0" destOrd="0" presId="urn:microsoft.com/office/officeart/2008/layout/AlternatingPictureBlocks"/>
    <dgm:cxn modelId="{CBAB85E7-9639-EE4E-AC8C-AA5500B30EDE}" srcId="{0AC84537-F7AA-BB4D-ABCD-A3DB19F607CF}" destId="{5AE65DD1-5197-2C47-9EA4-5A8EBDE0E91B}" srcOrd="4" destOrd="0" parTransId="{EA90A9B0-0F1B-F341-AA61-381413546112}" sibTransId="{DF215E45-F470-9047-941E-2E3ACFB4957E}"/>
    <dgm:cxn modelId="{1A11B2D9-E557-9B47-95A1-CA542FC6B4C8}" srcId="{0AC84537-F7AA-BB4D-ABCD-A3DB19F607CF}" destId="{A7C33D0E-4FEA-F641-AB13-B82031BA1268}" srcOrd="3" destOrd="0" parTransId="{51C75E98-2CD0-B443-A9D1-FABB65E253A0}" sibTransId="{5AE9D896-C3D3-3846-BF62-A3E1AA21CC00}"/>
    <dgm:cxn modelId="{2CE59AEF-0651-0042-AAAE-0A20992BD36A}" srcId="{0AC84537-F7AA-BB4D-ABCD-A3DB19F607CF}" destId="{D42CFB7F-9765-4C4F-B5AE-CD6F5BB087AB}" srcOrd="0" destOrd="0" parTransId="{D6C6AD6C-00FD-544F-9C52-453492685C6C}" sibTransId="{88DEEFD0-7952-FE40-8C99-4C59416D157B}"/>
    <dgm:cxn modelId="{24455D52-9189-874D-98C1-3B28744306B9}" type="presOf" srcId="{CEFF8D27-556B-7440-BEF7-303BC5F97245}" destId="{302AA17D-8BEA-7D42-9915-26386E249446}" srcOrd="0" destOrd="0" presId="urn:microsoft.com/office/officeart/2008/layout/AlternatingPictureBlocks"/>
    <dgm:cxn modelId="{DB0C6DB1-2ECB-4A4F-BBCE-EAB78D9D9A4D}" srcId="{0AC84537-F7AA-BB4D-ABCD-A3DB19F607CF}" destId="{5C5B235E-5A87-8D4B-AA4A-D2FED226CF64}" srcOrd="1" destOrd="0" parTransId="{DE3CD8A1-11C4-804F-9766-0949A232FCAD}" sibTransId="{88AA9C83-2603-7748-B729-6DF58E05FD96}"/>
    <dgm:cxn modelId="{4B7CAF71-B676-DC4A-A2EE-FFD02EE8EED6}" type="presOf" srcId="{D42CFB7F-9765-4C4F-B5AE-CD6F5BB087AB}" destId="{58C54591-3905-CA4A-B484-58020505076F}" srcOrd="0" destOrd="0" presId="urn:microsoft.com/office/officeart/2008/layout/AlternatingPictureBlocks"/>
    <dgm:cxn modelId="{32223E32-5C37-0D4C-865B-96D29C79C7C7}" type="presOf" srcId="{5AE65DD1-5197-2C47-9EA4-5A8EBDE0E91B}" destId="{F3D32813-78F5-AD4B-9919-7CA043A7E703}" srcOrd="0" destOrd="0" presId="urn:microsoft.com/office/officeart/2008/layout/AlternatingPictureBlocks"/>
    <dgm:cxn modelId="{25EE11DD-3330-8540-A3B7-98E7794325C3}" type="presOf" srcId="{A7C33D0E-4FEA-F641-AB13-B82031BA1268}" destId="{7C72ACCB-18DE-7D49-A1B3-465FF1A39C60}" srcOrd="0" destOrd="0" presId="urn:microsoft.com/office/officeart/2008/layout/AlternatingPictureBlocks"/>
    <dgm:cxn modelId="{41B15A31-15F4-2942-BF1D-F49C0D4227BF}" type="presParOf" srcId="{F238FF9A-CAFB-1247-AD9E-7B10D314ADFC}" destId="{A93F6372-C6EC-AD4C-924C-82C582DF6508}" srcOrd="0" destOrd="0" presId="urn:microsoft.com/office/officeart/2008/layout/AlternatingPictureBlocks"/>
    <dgm:cxn modelId="{5FE09B53-E291-5545-98F1-ACE41784652E}" type="presParOf" srcId="{A93F6372-C6EC-AD4C-924C-82C582DF6508}" destId="{58C54591-3905-CA4A-B484-58020505076F}" srcOrd="0" destOrd="0" presId="urn:microsoft.com/office/officeart/2008/layout/AlternatingPictureBlocks"/>
    <dgm:cxn modelId="{DD721542-A01F-604F-B2A9-E94848270178}" type="presParOf" srcId="{A93F6372-C6EC-AD4C-924C-82C582DF6508}" destId="{E02B9468-10B6-FB45-BFED-4276EB2A3017}" srcOrd="1" destOrd="0" presId="urn:microsoft.com/office/officeart/2008/layout/AlternatingPictureBlocks"/>
    <dgm:cxn modelId="{3A952502-1E0D-8E41-ADAA-86A8EEF97865}" type="presParOf" srcId="{F238FF9A-CAFB-1247-AD9E-7B10D314ADFC}" destId="{D740C2B0-7E45-9949-9055-692C5A47A6E6}" srcOrd="1" destOrd="0" presId="urn:microsoft.com/office/officeart/2008/layout/AlternatingPictureBlocks"/>
    <dgm:cxn modelId="{84CB6BF0-673C-A140-B372-47F5154CE6D6}" type="presParOf" srcId="{F238FF9A-CAFB-1247-AD9E-7B10D314ADFC}" destId="{8FCB396C-F2B7-4D4D-91F9-D9D541798E64}" srcOrd="2" destOrd="0" presId="urn:microsoft.com/office/officeart/2008/layout/AlternatingPictureBlocks"/>
    <dgm:cxn modelId="{BA1F06E8-2738-6144-BF27-2C808B06B0EB}" type="presParOf" srcId="{8FCB396C-F2B7-4D4D-91F9-D9D541798E64}" destId="{25782FC9-2F0A-6E4F-823E-FC3F0101C32D}" srcOrd="0" destOrd="0" presId="urn:microsoft.com/office/officeart/2008/layout/AlternatingPictureBlocks"/>
    <dgm:cxn modelId="{831038A9-05C7-204C-B332-0EE7DDDD43AE}" type="presParOf" srcId="{8FCB396C-F2B7-4D4D-91F9-D9D541798E64}" destId="{922473B5-F072-C14C-9508-21D266AAF171}" srcOrd="1" destOrd="0" presId="urn:microsoft.com/office/officeart/2008/layout/AlternatingPictureBlocks"/>
    <dgm:cxn modelId="{6048B7E0-A233-7C4E-BFA7-75C11EEE018E}" type="presParOf" srcId="{F238FF9A-CAFB-1247-AD9E-7B10D314ADFC}" destId="{3F481A55-AD85-3443-A2E2-ACBF7C75CBAC}" srcOrd="3" destOrd="0" presId="urn:microsoft.com/office/officeart/2008/layout/AlternatingPictureBlocks"/>
    <dgm:cxn modelId="{7387172E-DFD7-644B-81D4-E84F55CBCAEB}" type="presParOf" srcId="{F238FF9A-CAFB-1247-AD9E-7B10D314ADFC}" destId="{0F3DD41C-C059-1E4A-B1DC-A965B6FFF2CE}" srcOrd="4" destOrd="0" presId="urn:microsoft.com/office/officeart/2008/layout/AlternatingPictureBlocks"/>
    <dgm:cxn modelId="{47CF368F-55AE-8A43-87BD-F45318336063}" type="presParOf" srcId="{0F3DD41C-C059-1E4A-B1DC-A965B6FFF2CE}" destId="{302AA17D-8BEA-7D42-9915-26386E249446}" srcOrd="0" destOrd="0" presId="urn:microsoft.com/office/officeart/2008/layout/AlternatingPictureBlocks"/>
    <dgm:cxn modelId="{2123764C-3D69-BA40-8121-A79515F5C925}" type="presParOf" srcId="{0F3DD41C-C059-1E4A-B1DC-A965B6FFF2CE}" destId="{C1A805E3-5ABC-5A49-95C5-8CCE87CA4683}" srcOrd="1" destOrd="0" presId="urn:microsoft.com/office/officeart/2008/layout/AlternatingPictureBlocks"/>
    <dgm:cxn modelId="{CD65BD20-797A-0F43-B2B4-F9A5CFCB502F}" type="presParOf" srcId="{F238FF9A-CAFB-1247-AD9E-7B10D314ADFC}" destId="{264D5E8A-3C29-DA44-8D37-9D543D5C3FC3}" srcOrd="5" destOrd="0" presId="urn:microsoft.com/office/officeart/2008/layout/AlternatingPictureBlocks"/>
    <dgm:cxn modelId="{2B2154A8-8EE2-884E-99F7-3030B2B574F6}" type="presParOf" srcId="{F238FF9A-CAFB-1247-AD9E-7B10D314ADFC}" destId="{A5CCD64E-9F8F-4D48-A958-E9A066EED2D4}" srcOrd="6" destOrd="0" presId="urn:microsoft.com/office/officeart/2008/layout/AlternatingPictureBlocks"/>
    <dgm:cxn modelId="{86E66FD9-57FC-E841-B22A-61813511A03A}" type="presParOf" srcId="{A5CCD64E-9F8F-4D48-A958-E9A066EED2D4}" destId="{7C72ACCB-18DE-7D49-A1B3-465FF1A39C60}" srcOrd="0" destOrd="0" presId="urn:microsoft.com/office/officeart/2008/layout/AlternatingPictureBlocks"/>
    <dgm:cxn modelId="{9282B299-1ACC-234B-B130-2B5E4A080801}" type="presParOf" srcId="{A5CCD64E-9F8F-4D48-A958-E9A066EED2D4}" destId="{EACC3E62-977B-E24B-8E0D-D39ECB425579}" srcOrd="1" destOrd="0" presId="urn:microsoft.com/office/officeart/2008/layout/AlternatingPictureBlocks"/>
    <dgm:cxn modelId="{45E37DA9-441B-A346-A165-1F9F5303B3C4}" type="presParOf" srcId="{F238FF9A-CAFB-1247-AD9E-7B10D314ADFC}" destId="{C4743967-0EBF-1B4F-99F8-8299DC492BF0}" srcOrd="7" destOrd="0" presId="urn:microsoft.com/office/officeart/2008/layout/AlternatingPictureBlocks"/>
    <dgm:cxn modelId="{1991D080-8B22-6F4F-AF9A-29499C8D0CB3}" type="presParOf" srcId="{F238FF9A-CAFB-1247-AD9E-7B10D314ADFC}" destId="{3C0ACC8F-20F6-2948-85DA-3DF2FACE84F1}" srcOrd="8" destOrd="0" presId="urn:microsoft.com/office/officeart/2008/layout/AlternatingPictureBlocks"/>
    <dgm:cxn modelId="{A0C2FD98-F0C3-0149-90C5-8967AD56C91F}" type="presParOf" srcId="{3C0ACC8F-20F6-2948-85DA-3DF2FACE84F1}" destId="{F3D32813-78F5-AD4B-9919-7CA043A7E703}" srcOrd="0" destOrd="0" presId="urn:microsoft.com/office/officeart/2008/layout/AlternatingPictureBlocks"/>
    <dgm:cxn modelId="{A2A6827D-6BD4-0E47-998D-FFA2DC24261C}" type="presParOf" srcId="{3C0ACC8F-20F6-2948-85DA-3DF2FACE84F1}" destId="{25C2C03C-6883-5042-9096-D683280F0890}" srcOrd="1" destOrd="0" presId="urn:microsoft.com/office/officeart/2008/layout/AlternatingPictureBlock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AC84537-F7AA-BB4D-ABCD-A3DB19F607CF}" type="doc">
      <dgm:prSet loTypeId="urn:microsoft.com/office/officeart/2008/layout/AlternatingPictureBlocks" loCatId="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5C5B235E-5A87-8D4B-AA4A-D2FED226CF64}">
      <dgm:prSet/>
      <dgm:spPr/>
      <dgm:t>
        <a:bodyPr/>
        <a:lstStyle/>
        <a:p>
          <a:r>
            <a:rPr lang="ru-RU" dirty="0" smtClean="0"/>
            <a:t>Клиент</a:t>
          </a:r>
          <a:endParaRPr lang="ru-RU" dirty="0"/>
        </a:p>
      </dgm:t>
    </dgm:pt>
    <dgm:pt modelId="{DE3CD8A1-11C4-804F-9766-0949A232FCAD}" type="parTrans" cxnId="{DB0C6DB1-2ECB-4A4F-BBCE-EAB78D9D9A4D}">
      <dgm:prSet/>
      <dgm:spPr/>
      <dgm:t>
        <a:bodyPr/>
        <a:lstStyle/>
        <a:p>
          <a:endParaRPr lang="ru-RU"/>
        </a:p>
      </dgm:t>
    </dgm:pt>
    <dgm:pt modelId="{88AA9C83-2603-7748-B729-6DF58E05FD96}" type="sibTrans" cxnId="{DB0C6DB1-2ECB-4A4F-BBCE-EAB78D9D9A4D}">
      <dgm:prSet/>
      <dgm:spPr/>
      <dgm:t>
        <a:bodyPr/>
        <a:lstStyle/>
        <a:p>
          <a:endParaRPr lang="ru-RU"/>
        </a:p>
      </dgm:t>
    </dgm:pt>
    <dgm:pt modelId="{A7C33D0E-4FEA-F641-AB13-B82031BA1268}">
      <dgm:prSet/>
      <dgm:spPr/>
      <dgm:t>
        <a:bodyPr/>
        <a:lstStyle/>
        <a:p>
          <a:r>
            <a:rPr lang="ru-RU" dirty="0" smtClean="0"/>
            <a:t>Контроль</a:t>
          </a:r>
          <a:endParaRPr lang="ru-RU" dirty="0"/>
        </a:p>
      </dgm:t>
    </dgm:pt>
    <dgm:pt modelId="{51C75E98-2CD0-B443-A9D1-FABB65E253A0}" type="parTrans" cxnId="{1A11B2D9-E557-9B47-95A1-CA542FC6B4C8}">
      <dgm:prSet/>
      <dgm:spPr/>
      <dgm:t>
        <a:bodyPr/>
        <a:lstStyle/>
        <a:p>
          <a:endParaRPr lang="ru-RU"/>
        </a:p>
      </dgm:t>
    </dgm:pt>
    <dgm:pt modelId="{5AE9D896-C3D3-3846-BF62-A3E1AA21CC00}" type="sibTrans" cxnId="{1A11B2D9-E557-9B47-95A1-CA542FC6B4C8}">
      <dgm:prSet/>
      <dgm:spPr/>
      <dgm:t>
        <a:bodyPr/>
        <a:lstStyle/>
        <a:p>
          <a:endParaRPr lang="ru-RU"/>
        </a:p>
      </dgm:t>
    </dgm:pt>
    <dgm:pt modelId="{CEFF8D27-556B-7440-BEF7-303BC5F97245}">
      <dgm:prSet/>
      <dgm:spPr/>
      <dgm:t>
        <a:bodyPr/>
        <a:lstStyle/>
        <a:p>
          <a:r>
            <a:rPr lang="ru-RU" dirty="0" smtClean="0"/>
            <a:t>Продажи</a:t>
          </a:r>
          <a:endParaRPr lang="ru-RU" dirty="0"/>
        </a:p>
      </dgm:t>
    </dgm:pt>
    <dgm:pt modelId="{1727CBDB-1710-2B41-8D19-7C39CDF5FC9B}" type="parTrans" cxnId="{E7847B1F-522C-2D4F-93EB-5B2BB00F6D0C}">
      <dgm:prSet/>
      <dgm:spPr/>
      <dgm:t>
        <a:bodyPr/>
        <a:lstStyle/>
        <a:p>
          <a:endParaRPr lang="ru-RU"/>
        </a:p>
      </dgm:t>
    </dgm:pt>
    <dgm:pt modelId="{DD4889B2-A454-CE43-8BE4-2583DAACA0E0}" type="sibTrans" cxnId="{E7847B1F-522C-2D4F-93EB-5B2BB00F6D0C}">
      <dgm:prSet/>
      <dgm:spPr/>
      <dgm:t>
        <a:bodyPr/>
        <a:lstStyle/>
        <a:p>
          <a:endParaRPr lang="ru-RU"/>
        </a:p>
      </dgm:t>
    </dgm:pt>
    <dgm:pt modelId="{5AE65DD1-5197-2C47-9EA4-5A8EBDE0E91B}">
      <dgm:prSet/>
      <dgm:spPr/>
      <dgm:t>
        <a:bodyPr/>
        <a:lstStyle/>
        <a:p>
          <a:r>
            <a:rPr lang="ru-RU" dirty="0" smtClean="0"/>
            <a:t>Итоги</a:t>
          </a:r>
          <a:endParaRPr lang="ru-RU" dirty="0"/>
        </a:p>
      </dgm:t>
    </dgm:pt>
    <dgm:pt modelId="{EA90A9B0-0F1B-F341-AA61-381413546112}" type="parTrans" cxnId="{CBAB85E7-9639-EE4E-AC8C-AA5500B30EDE}">
      <dgm:prSet/>
      <dgm:spPr/>
      <dgm:t>
        <a:bodyPr/>
        <a:lstStyle/>
        <a:p>
          <a:endParaRPr lang="ru-RU"/>
        </a:p>
      </dgm:t>
    </dgm:pt>
    <dgm:pt modelId="{DF215E45-F470-9047-941E-2E3ACFB4957E}" type="sibTrans" cxnId="{CBAB85E7-9639-EE4E-AC8C-AA5500B30EDE}">
      <dgm:prSet/>
      <dgm:spPr/>
      <dgm:t>
        <a:bodyPr/>
        <a:lstStyle/>
        <a:p>
          <a:endParaRPr lang="ru-RU"/>
        </a:p>
      </dgm:t>
    </dgm:pt>
    <dgm:pt modelId="{D42CFB7F-9765-4C4F-B5AE-CD6F5BB087AB}">
      <dgm:prSet/>
      <dgm:spPr/>
      <dgm:t>
        <a:bodyPr/>
        <a:lstStyle/>
        <a:p>
          <a:r>
            <a:rPr lang="ru-RU" dirty="0" smtClean="0"/>
            <a:t>Лид</a:t>
          </a:r>
          <a:endParaRPr lang="ru-RU" dirty="0"/>
        </a:p>
      </dgm:t>
    </dgm:pt>
    <dgm:pt modelId="{D6C6AD6C-00FD-544F-9C52-453492685C6C}" type="parTrans" cxnId="{2CE59AEF-0651-0042-AAAE-0A20992BD36A}">
      <dgm:prSet/>
      <dgm:spPr/>
      <dgm:t>
        <a:bodyPr/>
        <a:lstStyle/>
        <a:p>
          <a:endParaRPr lang="ru-RU"/>
        </a:p>
      </dgm:t>
    </dgm:pt>
    <dgm:pt modelId="{88DEEFD0-7952-FE40-8C99-4C59416D157B}" type="sibTrans" cxnId="{2CE59AEF-0651-0042-AAAE-0A20992BD36A}">
      <dgm:prSet/>
      <dgm:spPr/>
      <dgm:t>
        <a:bodyPr/>
        <a:lstStyle/>
        <a:p>
          <a:endParaRPr lang="ru-RU"/>
        </a:p>
      </dgm:t>
    </dgm:pt>
    <dgm:pt modelId="{F238FF9A-CAFB-1247-AD9E-7B10D314ADFC}" type="pres">
      <dgm:prSet presAssocID="{0AC84537-F7AA-BB4D-ABCD-A3DB19F607CF}" presName="linearFlow" presStyleCnt="0">
        <dgm:presLayoutVars>
          <dgm:dir/>
          <dgm:resizeHandles val="exact"/>
        </dgm:presLayoutVars>
      </dgm:prSet>
      <dgm:spPr/>
    </dgm:pt>
    <dgm:pt modelId="{A93F6372-C6EC-AD4C-924C-82C582DF6508}" type="pres">
      <dgm:prSet presAssocID="{D42CFB7F-9765-4C4F-B5AE-CD6F5BB087AB}" presName="comp" presStyleCnt="0"/>
      <dgm:spPr/>
    </dgm:pt>
    <dgm:pt modelId="{58C54591-3905-CA4A-B484-58020505076F}" type="pres">
      <dgm:prSet presAssocID="{D42CFB7F-9765-4C4F-B5AE-CD6F5BB087AB}" presName="rect2" presStyleLbl="node1" presStyleIdx="0" presStyleCnt="5">
        <dgm:presLayoutVars>
          <dgm:bulletEnabled val="1"/>
        </dgm:presLayoutVars>
      </dgm:prSet>
      <dgm:spPr/>
    </dgm:pt>
    <dgm:pt modelId="{E02B9468-10B6-FB45-BFED-4276EB2A3017}" type="pres">
      <dgm:prSet presAssocID="{D42CFB7F-9765-4C4F-B5AE-CD6F5BB087AB}" presName="rect1" presStyleLbl="ln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D740C2B0-7E45-9949-9055-692C5A47A6E6}" type="pres">
      <dgm:prSet presAssocID="{88DEEFD0-7952-FE40-8C99-4C59416D157B}" presName="sibTrans" presStyleCnt="0"/>
      <dgm:spPr/>
    </dgm:pt>
    <dgm:pt modelId="{8FCB396C-F2B7-4D4D-91F9-D9D541798E64}" type="pres">
      <dgm:prSet presAssocID="{5C5B235E-5A87-8D4B-AA4A-D2FED226CF64}" presName="comp" presStyleCnt="0"/>
      <dgm:spPr/>
    </dgm:pt>
    <dgm:pt modelId="{25782FC9-2F0A-6E4F-823E-FC3F0101C32D}" type="pres">
      <dgm:prSet presAssocID="{5C5B235E-5A87-8D4B-AA4A-D2FED226CF64}" presName="rect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2473B5-F072-C14C-9508-21D266AAF171}" type="pres">
      <dgm:prSet presAssocID="{5C5B235E-5A87-8D4B-AA4A-D2FED226CF64}" presName="rect1" presStyleLbl="lnNode1" presStyleIdx="1" presStyleCnt="5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</dgm:spPr>
    </dgm:pt>
    <dgm:pt modelId="{3F481A55-AD85-3443-A2E2-ACBF7C75CBAC}" type="pres">
      <dgm:prSet presAssocID="{88AA9C83-2603-7748-B729-6DF58E05FD96}" presName="sibTrans" presStyleCnt="0"/>
      <dgm:spPr/>
    </dgm:pt>
    <dgm:pt modelId="{0F3DD41C-C059-1E4A-B1DC-A965B6FFF2CE}" type="pres">
      <dgm:prSet presAssocID="{CEFF8D27-556B-7440-BEF7-303BC5F97245}" presName="comp" presStyleCnt="0"/>
      <dgm:spPr/>
    </dgm:pt>
    <dgm:pt modelId="{302AA17D-8BEA-7D42-9915-26386E249446}" type="pres">
      <dgm:prSet presAssocID="{CEFF8D27-556B-7440-BEF7-303BC5F97245}" presName="rect2" presStyleLbl="node1" presStyleIdx="2" presStyleCnt="5">
        <dgm:presLayoutVars>
          <dgm:bulletEnabled val="1"/>
        </dgm:presLayoutVars>
      </dgm:prSet>
      <dgm:spPr/>
    </dgm:pt>
    <dgm:pt modelId="{C1A805E3-5ABC-5A49-95C5-8CCE87CA4683}" type="pres">
      <dgm:prSet presAssocID="{CEFF8D27-556B-7440-BEF7-303BC5F97245}" presName="rect1" presStyleLbl="lnNode1" presStyleIdx="2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</dgm:spPr>
    </dgm:pt>
    <dgm:pt modelId="{264D5E8A-3C29-DA44-8D37-9D543D5C3FC3}" type="pres">
      <dgm:prSet presAssocID="{DD4889B2-A454-CE43-8BE4-2583DAACA0E0}" presName="sibTrans" presStyleCnt="0"/>
      <dgm:spPr/>
    </dgm:pt>
    <dgm:pt modelId="{A5CCD64E-9F8F-4D48-A958-E9A066EED2D4}" type="pres">
      <dgm:prSet presAssocID="{A7C33D0E-4FEA-F641-AB13-B82031BA1268}" presName="comp" presStyleCnt="0"/>
      <dgm:spPr/>
    </dgm:pt>
    <dgm:pt modelId="{7C72ACCB-18DE-7D49-A1B3-465FF1A39C60}" type="pres">
      <dgm:prSet presAssocID="{A7C33D0E-4FEA-F641-AB13-B82031BA1268}" presName="rect2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CC3E62-977B-E24B-8E0D-D39ECB425579}" type="pres">
      <dgm:prSet presAssocID="{A7C33D0E-4FEA-F641-AB13-B82031BA1268}" presName="rect1" presStyleLbl="lnNode1" presStyleIdx="3" presStyleCnt="5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</dgm:pt>
    <dgm:pt modelId="{C4743967-0EBF-1B4F-99F8-8299DC492BF0}" type="pres">
      <dgm:prSet presAssocID="{5AE9D896-C3D3-3846-BF62-A3E1AA21CC00}" presName="sibTrans" presStyleCnt="0"/>
      <dgm:spPr/>
    </dgm:pt>
    <dgm:pt modelId="{3C0ACC8F-20F6-2948-85DA-3DF2FACE84F1}" type="pres">
      <dgm:prSet presAssocID="{5AE65DD1-5197-2C47-9EA4-5A8EBDE0E91B}" presName="comp" presStyleCnt="0"/>
      <dgm:spPr/>
    </dgm:pt>
    <dgm:pt modelId="{F3D32813-78F5-AD4B-9919-7CA043A7E703}" type="pres">
      <dgm:prSet presAssocID="{5AE65DD1-5197-2C47-9EA4-5A8EBDE0E91B}" presName="rect2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C2C03C-6883-5042-9096-D683280F0890}" type="pres">
      <dgm:prSet presAssocID="{5AE65DD1-5197-2C47-9EA4-5A8EBDE0E91B}" presName="rect1" presStyleLbl="lnNode1" presStyleIdx="4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</dgm:spPr>
    </dgm:pt>
  </dgm:ptLst>
  <dgm:cxnLst>
    <dgm:cxn modelId="{D6002293-1EB9-2242-8995-DF7DA17CCE76}" type="presOf" srcId="{A7C33D0E-4FEA-F641-AB13-B82031BA1268}" destId="{7C72ACCB-18DE-7D49-A1B3-465FF1A39C60}" srcOrd="0" destOrd="0" presId="urn:microsoft.com/office/officeart/2008/layout/AlternatingPictureBlocks"/>
    <dgm:cxn modelId="{583025A0-515D-7848-9A6E-D6B7EC1DE4BE}" type="presOf" srcId="{5AE65DD1-5197-2C47-9EA4-5A8EBDE0E91B}" destId="{F3D32813-78F5-AD4B-9919-7CA043A7E703}" srcOrd="0" destOrd="0" presId="urn:microsoft.com/office/officeart/2008/layout/AlternatingPictureBlocks"/>
    <dgm:cxn modelId="{A94C3886-AE93-6D47-AD8E-50760D760B5A}" type="presOf" srcId="{5C5B235E-5A87-8D4B-AA4A-D2FED226CF64}" destId="{25782FC9-2F0A-6E4F-823E-FC3F0101C32D}" srcOrd="0" destOrd="0" presId="urn:microsoft.com/office/officeart/2008/layout/AlternatingPictureBlocks"/>
    <dgm:cxn modelId="{E7847B1F-522C-2D4F-93EB-5B2BB00F6D0C}" srcId="{0AC84537-F7AA-BB4D-ABCD-A3DB19F607CF}" destId="{CEFF8D27-556B-7440-BEF7-303BC5F97245}" srcOrd="2" destOrd="0" parTransId="{1727CBDB-1710-2B41-8D19-7C39CDF5FC9B}" sibTransId="{DD4889B2-A454-CE43-8BE4-2583DAACA0E0}"/>
    <dgm:cxn modelId="{CBAB85E7-9639-EE4E-AC8C-AA5500B30EDE}" srcId="{0AC84537-F7AA-BB4D-ABCD-A3DB19F607CF}" destId="{5AE65DD1-5197-2C47-9EA4-5A8EBDE0E91B}" srcOrd="4" destOrd="0" parTransId="{EA90A9B0-0F1B-F341-AA61-381413546112}" sibTransId="{DF215E45-F470-9047-941E-2E3ACFB4957E}"/>
    <dgm:cxn modelId="{DB0C6DB1-2ECB-4A4F-BBCE-EAB78D9D9A4D}" srcId="{0AC84537-F7AA-BB4D-ABCD-A3DB19F607CF}" destId="{5C5B235E-5A87-8D4B-AA4A-D2FED226CF64}" srcOrd="1" destOrd="0" parTransId="{DE3CD8A1-11C4-804F-9766-0949A232FCAD}" sibTransId="{88AA9C83-2603-7748-B729-6DF58E05FD96}"/>
    <dgm:cxn modelId="{4EB8F80F-79D5-FE4D-814A-6598FE428580}" type="presOf" srcId="{0AC84537-F7AA-BB4D-ABCD-A3DB19F607CF}" destId="{F238FF9A-CAFB-1247-AD9E-7B10D314ADFC}" srcOrd="0" destOrd="0" presId="urn:microsoft.com/office/officeart/2008/layout/AlternatingPictureBlocks"/>
    <dgm:cxn modelId="{1A11B2D9-E557-9B47-95A1-CA542FC6B4C8}" srcId="{0AC84537-F7AA-BB4D-ABCD-A3DB19F607CF}" destId="{A7C33D0E-4FEA-F641-AB13-B82031BA1268}" srcOrd="3" destOrd="0" parTransId="{51C75E98-2CD0-B443-A9D1-FABB65E253A0}" sibTransId="{5AE9D896-C3D3-3846-BF62-A3E1AA21CC00}"/>
    <dgm:cxn modelId="{2CE59AEF-0651-0042-AAAE-0A20992BD36A}" srcId="{0AC84537-F7AA-BB4D-ABCD-A3DB19F607CF}" destId="{D42CFB7F-9765-4C4F-B5AE-CD6F5BB087AB}" srcOrd="0" destOrd="0" parTransId="{D6C6AD6C-00FD-544F-9C52-453492685C6C}" sibTransId="{88DEEFD0-7952-FE40-8C99-4C59416D157B}"/>
    <dgm:cxn modelId="{00204E93-BAD9-D644-A6A5-2705C5FC1527}" type="presOf" srcId="{CEFF8D27-556B-7440-BEF7-303BC5F97245}" destId="{302AA17D-8BEA-7D42-9915-26386E249446}" srcOrd="0" destOrd="0" presId="urn:microsoft.com/office/officeart/2008/layout/AlternatingPictureBlocks"/>
    <dgm:cxn modelId="{127C6869-B9F5-9E4B-9EB2-05869AE59A57}" type="presOf" srcId="{D42CFB7F-9765-4C4F-B5AE-CD6F5BB087AB}" destId="{58C54591-3905-CA4A-B484-58020505076F}" srcOrd="0" destOrd="0" presId="urn:microsoft.com/office/officeart/2008/layout/AlternatingPictureBlocks"/>
    <dgm:cxn modelId="{FCDB1570-DDFF-AB4E-BE53-D398B4F8A52C}" type="presParOf" srcId="{F238FF9A-CAFB-1247-AD9E-7B10D314ADFC}" destId="{A93F6372-C6EC-AD4C-924C-82C582DF6508}" srcOrd="0" destOrd="0" presId="urn:microsoft.com/office/officeart/2008/layout/AlternatingPictureBlocks"/>
    <dgm:cxn modelId="{CF63C067-27E1-1741-AF56-67BCC6CD7981}" type="presParOf" srcId="{A93F6372-C6EC-AD4C-924C-82C582DF6508}" destId="{58C54591-3905-CA4A-B484-58020505076F}" srcOrd="0" destOrd="0" presId="urn:microsoft.com/office/officeart/2008/layout/AlternatingPictureBlocks"/>
    <dgm:cxn modelId="{D1A841AC-91D7-D042-B8CB-4DC9ED425800}" type="presParOf" srcId="{A93F6372-C6EC-AD4C-924C-82C582DF6508}" destId="{E02B9468-10B6-FB45-BFED-4276EB2A3017}" srcOrd="1" destOrd="0" presId="urn:microsoft.com/office/officeart/2008/layout/AlternatingPictureBlocks"/>
    <dgm:cxn modelId="{5B7F84F3-5686-3A46-88CA-6C35BD5212C5}" type="presParOf" srcId="{F238FF9A-CAFB-1247-AD9E-7B10D314ADFC}" destId="{D740C2B0-7E45-9949-9055-692C5A47A6E6}" srcOrd="1" destOrd="0" presId="urn:microsoft.com/office/officeart/2008/layout/AlternatingPictureBlocks"/>
    <dgm:cxn modelId="{F703BCD8-01AA-294F-A9D3-B51BB3EEB0B9}" type="presParOf" srcId="{F238FF9A-CAFB-1247-AD9E-7B10D314ADFC}" destId="{8FCB396C-F2B7-4D4D-91F9-D9D541798E64}" srcOrd="2" destOrd="0" presId="urn:microsoft.com/office/officeart/2008/layout/AlternatingPictureBlocks"/>
    <dgm:cxn modelId="{04D422AC-DEE1-6740-8902-54FB29EBFFA5}" type="presParOf" srcId="{8FCB396C-F2B7-4D4D-91F9-D9D541798E64}" destId="{25782FC9-2F0A-6E4F-823E-FC3F0101C32D}" srcOrd="0" destOrd="0" presId="urn:microsoft.com/office/officeart/2008/layout/AlternatingPictureBlocks"/>
    <dgm:cxn modelId="{D8723480-6872-7D41-9E3C-4CB4098757DF}" type="presParOf" srcId="{8FCB396C-F2B7-4D4D-91F9-D9D541798E64}" destId="{922473B5-F072-C14C-9508-21D266AAF171}" srcOrd="1" destOrd="0" presId="urn:microsoft.com/office/officeart/2008/layout/AlternatingPictureBlocks"/>
    <dgm:cxn modelId="{05260FB4-DDA4-264B-89D7-A8CDD923C2E2}" type="presParOf" srcId="{F238FF9A-CAFB-1247-AD9E-7B10D314ADFC}" destId="{3F481A55-AD85-3443-A2E2-ACBF7C75CBAC}" srcOrd="3" destOrd="0" presId="urn:microsoft.com/office/officeart/2008/layout/AlternatingPictureBlocks"/>
    <dgm:cxn modelId="{804959F1-0B53-044E-8445-74DD94049727}" type="presParOf" srcId="{F238FF9A-CAFB-1247-AD9E-7B10D314ADFC}" destId="{0F3DD41C-C059-1E4A-B1DC-A965B6FFF2CE}" srcOrd="4" destOrd="0" presId="urn:microsoft.com/office/officeart/2008/layout/AlternatingPictureBlocks"/>
    <dgm:cxn modelId="{BB8623C4-0066-5A4E-BA1F-1C315F1DA997}" type="presParOf" srcId="{0F3DD41C-C059-1E4A-B1DC-A965B6FFF2CE}" destId="{302AA17D-8BEA-7D42-9915-26386E249446}" srcOrd="0" destOrd="0" presId="urn:microsoft.com/office/officeart/2008/layout/AlternatingPictureBlocks"/>
    <dgm:cxn modelId="{9906BB29-BCBE-7949-8045-95DABD9718B6}" type="presParOf" srcId="{0F3DD41C-C059-1E4A-B1DC-A965B6FFF2CE}" destId="{C1A805E3-5ABC-5A49-95C5-8CCE87CA4683}" srcOrd="1" destOrd="0" presId="urn:microsoft.com/office/officeart/2008/layout/AlternatingPictureBlocks"/>
    <dgm:cxn modelId="{D7064F81-37EA-1E40-9E94-C703AA69C1B1}" type="presParOf" srcId="{F238FF9A-CAFB-1247-AD9E-7B10D314ADFC}" destId="{264D5E8A-3C29-DA44-8D37-9D543D5C3FC3}" srcOrd="5" destOrd="0" presId="urn:microsoft.com/office/officeart/2008/layout/AlternatingPictureBlocks"/>
    <dgm:cxn modelId="{DAF1DB92-9429-3B4F-AFFE-6274C0D14CCC}" type="presParOf" srcId="{F238FF9A-CAFB-1247-AD9E-7B10D314ADFC}" destId="{A5CCD64E-9F8F-4D48-A958-E9A066EED2D4}" srcOrd="6" destOrd="0" presId="urn:microsoft.com/office/officeart/2008/layout/AlternatingPictureBlocks"/>
    <dgm:cxn modelId="{40691C60-2928-EC4C-A5EE-34446D7F8767}" type="presParOf" srcId="{A5CCD64E-9F8F-4D48-A958-E9A066EED2D4}" destId="{7C72ACCB-18DE-7D49-A1B3-465FF1A39C60}" srcOrd="0" destOrd="0" presId="urn:microsoft.com/office/officeart/2008/layout/AlternatingPictureBlocks"/>
    <dgm:cxn modelId="{CC2EAB2A-982A-E347-888B-EB2A30DE7490}" type="presParOf" srcId="{A5CCD64E-9F8F-4D48-A958-E9A066EED2D4}" destId="{EACC3E62-977B-E24B-8E0D-D39ECB425579}" srcOrd="1" destOrd="0" presId="urn:microsoft.com/office/officeart/2008/layout/AlternatingPictureBlocks"/>
    <dgm:cxn modelId="{C11E43D0-F6E4-8043-9F08-B2C9ACCF516D}" type="presParOf" srcId="{F238FF9A-CAFB-1247-AD9E-7B10D314ADFC}" destId="{C4743967-0EBF-1B4F-99F8-8299DC492BF0}" srcOrd="7" destOrd="0" presId="urn:microsoft.com/office/officeart/2008/layout/AlternatingPictureBlocks"/>
    <dgm:cxn modelId="{B729B051-3FE6-7641-856B-F0C25BCB4780}" type="presParOf" srcId="{F238FF9A-CAFB-1247-AD9E-7B10D314ADFC}" destId="{3C0ACC8F-20F6-2948-85DA-3DF2FACE84F1}" srcOrd="8" destOrd="0" presId="urn:microsoft.com/office/officeart/2008/layout/AlternatingPictureBlocks"/>
    <dgm:cxn modelId="{793C8297-0BDC-C249-A51C-86C0F7DAC541}" type="presParOf" srcId="{3C0ACC8F-20F6-2948-85DA-3DF2FACE84F1}" destId="{F3D32813-78F5-AD4B-9919-7CA043A7E703}" srcOrd="0" destOrd="0" presId="urn:microsoft.com/office/officeart/2008/layout/AlternatingPictureBlocks"/>
    <dgm:cxn modelId="{00D4E1B3-CBE3-AD42-BB78-39D8D94B1EA9}" type="presParOf" srcId="{3C0ACC8F-20F6-2948-85DA-3DF2FACE84F1}" destId="{25C2C03C-6883-5042-9096-D683280F0890}" srcOrd="1" destOrd="0" presId="urn:microsoft.com/office/officeart/2008/layout/AlternatingPictureBlock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C54591-3905-CA4A-B484-58020505076F}">
      <dsp:nvSpPr>
        <dsp:cNvPr id="0" name=""/>
        <dsp:cNvSpPr/>
      </dsp:nvSpPr>
      <dsp:spPr>
        <a:xfrm>
          <a:off x="1018110" y="233"/>
          <a:ext cx="1874564" cy="84783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444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Лид</a:t>
          </a:r>
          <a:endParaRPr lang="ru-RU" sz="2900" kern="1200" dirty="0"/>
        </a:p>
      </dsp:txBody>
      <dsp:txXfrm>
        <a:off x="1018110" y="233"/>
        <a:ext cx="1874564" cy="847835"/>
      </dsp:txXfrm>
    </dsp:sp>
    <dsp:sp modelId="{E02B9468-10B6-FB45-BFED-4276EB2A3017}">
      <dsp:nvSpPr>
        <dsp:cNvPr id="0" name=""/>
        <dsp:cNvSpPr/>
      </dsp:nvSpPr>
      <dsp:spPr>
        <a:xfrm>
          <a:off x="94817" y="233"/>
          <a:ext cx="839357" cy="84783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444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5782FC9-2F0A-6E4F-823E-FC3F0101C32D}">
      <dsp:nvSpPr>
        <dsp:cNvPr id="0" name=""/>
        <dsp:cNvSpPr/>
      </dsp:nvSpPr>
      <dsp:spPr>
        <a:xfrm>
          <a:off x="94817" y="987962"/>
          <a:ext cx="1874564" cy="84783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444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Клиент</a:t>
          </a:r>
          <a:endParaRPr lang="ru-RU" sz="2900" kern="1200" dirty="0"/>
        </a:p>
      </dsp:txBody>
      <dsp:txXfrm>
        <a:off x="94817" y="987962"/>
        <a:ext cx="1874564" cy="847835"/>
      </dsp:txXfrm>
    </dsp:sp>
    <dsp:sp modelId="{922473B5-F072-C14C-9508-21D266AAF171}">
      <dsp:nvSpPr>
        <dsp:cNvPr id="0" name=""/>
        <dsp:cNvSpPr/>
      </dsp:nvSpPr>
      <dsp:spPr>
        <a:xfrm>
          <a:off x="2053317" y="987962"/>
          <a:ext cx="839357" cy="847835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  <a:ln w="444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02AA17D-8BEA-7D42-9915-26386E249446}">
      <dsp:nvSpPr>
        <dsp:cNvPr id="0" name=""/>
        <dsp:cNvSpPr/>
      </dsp:nvSpPr>
      <dsp:spPr>
        <a:xfrm>
          <a:off x="1018110" y="1975690"/>
          <a:ext cx="1874564" cy="84783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444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Продажи</a:t>
          </a:r>
          <a:endParaRPr lang="ru-RU" sz="2900" kern="1200" dirty="0"/>
        </a:p>
      </dsp:txBody>
      <dsp:txXfrm>
        <a:off x="1018110" y="1975690"/>
        <a:ext cx="1874564" cy="847835"/>
      </dsp:txXfrm>
    </dsp:sp>
    <dsp:sp modelId="{C1A805E3-5ABC-5A49-95C5-8CCE87CA4683}">
      <dsp:nvSpPr>
        <dsp:cNvPr id="0" name=""/>
        <dsp:cNvSpPr/>
      </dsp:nvSpPr>
      <dsp:spPr>
        <a:xfrm>
          <a:off x="94817" y="1975690"/>
          <a:ext cx="839357" cy="84783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  <a:ln w="444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C72ACCB-18DE-7D49-A1B3-465FF1A39C60}">
      <dsp:nvSpPr>
        <dsp:cNvPr id="0" name=""/>
        <dsp:cNvSpPr/>
      </dsp:nvSpPr>
      <dsp:spPr>
        <a:xfrm>
          <a:off x="94817" y="2963419"/>
          <a:ext cx="1874564" cy="84783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444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Контроль</a:t>
          </a:r>
          <a:endParaRPr lang="ru-RU" sz="2900" kern="1200" dirty="0"/>
        </a:p>
      </dsp:txBody>
      <dsp:txXfrm>
        <a:off x="94817" y="2963419"/>
        <a:ext cx="1874564" cy="847835"/>
      </dsp:txXfrm>
    </dsp:sp>
    <dsp:sp modelId="{EACC3E62-977B-E24B-8E0D-D39ECB425579}">
      <dsp:nvSpPr>
        <dsp:cNvPr id="0" name=""/>
        <dsp:cNvSpPr/>
      </dsp:nvSpPr>
      <dsp:spPr>
        <a:xfrm>
          <a:off x="2053317" y="2963419"/>
          <a:ext cx="839357" cy="847835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 w="444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3D32813-78F5-AD4B-9919-7CA043A7E703}">
      <dsp:nvSpPr>
        <dsp:cNvPr id="0" name=""/>
        <dsp:cNvSpPr/>
      </dsp:nvSpPr>
      <dsp:spPr>
        <a:xfrm>
          <a:off x="1018110" y="3951147"/>
          <a:ext cx="1874564" cy="84783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444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Итоги</a:t>
          </a:r>
          <a:endParaRPr lang="ru-RU" sz="2900" kern="1200" dirty="0"/>
        </a:p>
      </dsp:txBody>
      <dsp:txXfrm>
        <a:off x="1018110" y="3951147"/>
        <a:ext cx="1874564" cy="847835"/>
      </dsp:txXfrm>
    </dsp:sp>
    <dsp:sp modelId="{25C2C03C-6883-5042-9096-D683280F0890}">
      <dsp:nvSpPr>
        <dsp:cNvPr id="0" name=""/>
        <dsp:cNvSpPr/>
      </dsp:nvSpPr>
      <dsp:spPr>
        <a:xfrm>
          <a:off x="94817" y="3951147"/>
          <a:ext cx="839357" cy="84783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  <a:ln w="444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C54591-3905-CA4A-B484-58020505076F}">
      <dsp:nvSpPr>
        <dsp:cNvPr id="0" name=""/>
        <dsp:cNvSpPr/>
      </dsp:nvSpPr>
      <dsp:spPr>
        <a:xfrm>
          <a:off x="1018110" y="233"/>
          <a:ext cx="1874564" cy="84783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444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Лид</a:t>
          </a:r>
          <a:endParaRPr lang="ru-RU" sz="2900" kern="1200" dirty="0"/>
        </a:p>
      </dsp:txBody>
      <dsp:txXfrm>
        <a:off x="1018110" y="233"/>
        <a:ext cx="1874564" cy="847835"/>
      </dsp:txXfrm>
    </dsp:sp>
    <dsp:sp modelId="{E02B9468-10B6-FB45-BFED-4276EB2A3017}">
      <dsp:nvSpPr>
        <dsp:cNvPr id="0" name=""/>
        <dsp:cNvSpPr/>
      </dsp:nvSpPr>
      <dsp:spPr>
        <a:xfrm>
          <a:off x="94817" y="233"/>
          <a:ext cx="839357" cy="84783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444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5782FC9-2F0A-6E4F-823E-FC3F0101C32D}">
      <dsp:nvSpPr>
        <dsp:cNvPr id="0" name=""/>
        <dsp:cNvSpPr/>
      </dsp:nvSpPr>
      <dsp:spPr>
        <a:xfrm>
          <a:off x="94817" y="987962"/>
          <a:ext cx="1874564" cy="84783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444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Клиент</a:t>
          </a:r>
          <a:endParaRPr lang="ru-RU" sz="2900" kern="1200" dirty="0"/>
        </a:p>
      </dsp:txBody>
      <dsp:txXfrm>
        <a:off x="94817" y="987962"/>
        <a:ext cx="1874564" cy="847835"/>
      </dsp:txXfrm>
    </dsp:sp>
    <dsp:sp modelId="{922473B5-F072-C14C-9508-21D266AAF171}">
      <dsp:nvSpPr>
        <dsp:cNvPr id="0" name=""/>
        <dsp:cNvSpPr/>
      </dsp:nvSpPr>
      <dsp:spPr>
        <a:xfrm>
          <a:off x="2053317" y="987962"/>
          <a:ext cx="839357" cy="847835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  <a:ln w="444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02AA17D-8BEA-7D42-9915-26386E249446}">
      <dsp:nvSpPr>
        <dsp:cNvPr id="0" name=""/>
        <dsp:cNvSpPr/>
      </dsp:nvSpPr>
      <dsp:spPr>
        <a:xfrm>
          <a:off x="1018110" y="1975690"/>
          <a:ext cx="1874564" cy="84783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444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Продажи</a:t>
          </a:r>
          <a:endParaRPr lang="ru-RU" sz="2900" kern="1200" dirty="0"/>
        </a:p>
      </dsp:txBody>
      <dsp:txXfrm>
        <a:off x="1018110" y="1975690"/>
        <a:ext cx="1874564" cy="847835"/>
      </dsp:txXfrm>
    </dsp:sp>
    <dsp:sp modelId="{C1A805E3-5ABC-5A49-95C5-8CCE87CA4683}">
      <dsp:nvSpPr>
        <dsp:cNvPr id="0" name=""/>
        <dsp:cNvSpPr/>
      </dsp:nvSpPr>
      <dsp:spPr>
        <a:xfrm>
          <a:off x="94817" y="1975690"/>
          <a:ext cx="839357" cy="84783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  <a:ln w="444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C72ACCB-18DE-7D49-A1B3-465FF1A39C60}">
      <dsp:nvSpPr>
        <dsp:cNvPr id="0" name=""/>
        <dsp:cNvSpPr/>
      </dsp:nvSpPr>
      <dsp:spPr>
        <a:xfrm>
          <a:off x="94817" y="2963419"/>
          <a:ext cx="1874564" cy="84783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444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Контроль</a:t>
          </a:r>
          <a:endParaRPr lang="ru-RU" sz="2900" kern="1200" dirty="0"/>
        </a:p>
      </dsp:txBody>
      <dsp:txXfrm>
        <a:off x="94817" y="2963419"/>
        <a:ext cx="1874564" cy="847835"/>
      </dsp:txXfrm>
    </dsp:sp>
    <dsp:sp modelId="{EACC3E62-977B-E24B-8E0D-D39ECB425579}">
      <dsp:nvSpPr>
        <dsp:cNvPr id="0" name=""/>
        <dsp:cNvSpPr/>
      </dsp:nvSpPr>
      <dsp:spPr>
        <a:xfrm>
          <a:off x="2053317" y="2963419"/>
          <a:ext cx="839357" cy="847835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 w="444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3D32813-78F5-AD4B-9919-7CA043A7E703}">
      <dsp:nvSpPr>
        <dsp:cNvPr id="0" name=""/>
        <dsp:cNvSpPr/>
      </dsp:nvSpPr>
      <dsp:spPr>
        <a:xfrm>
          <a:off x="1018110" y="3951147"/>
          <a:ext cx="1874564" cy="84783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444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Итоги</a:t>
          </a:r>
          <a:endParaRPr lang="ru-RU" sz="2900" kern="1200" dirty="0"/>
        </a:p>
      </dsp:txBody>
      <dsp:txXfrm>
        <a:off x="1018110" y="3951147"/>
        <a:ext cx="1874564" cy="847835"/>
      </dsp:txXfrm>
    </dsp:sp>
    <dsp:sp modelId="{25C2C03C-6883-5042-9096-D683280F0890}">
      <dsp:nvSpPr>
        <dsp:cNvPr id="0" name=""/>
        <dsp:cNvSpPr/>
      </dsp:nvSpPr>
      <dsp:spPr>
        <a:xfrm>
          <a:off x="94817" y="3951147"/>
          <a:ext cx="839357" cy="84783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  <a:ln w="444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PictureBlocks">
  <dgm:title val=""/>
  <dgm:desc val=""/>
  <dgm:catLst>
    <dgm:cat type="picture" pri="15000"/>
    <dgm:cat type="pictureconvert" pri="15000"/>
    <dgm:cat type="list" pri="13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ch" forName="comp" refType="w"/>
      <dgm:constr type="h" for="ch" forName="comp" refType="h"/>
      <dgm:constr type="h" for="ch" forName="sibTrans" refType="w" refFor="ch" refForName="comp" op="equ" fact="0.05"/>
    </dgm:constrLst>
    <dgm:ruleLst/>
    <dgm:forEach name="Name0" axis="ch" ptType="node">
      <dgm:layoutNode name="comp" styleLbl="node1">
        <dgm:alg type="composite">
          <dgm:param type="ar" val="3.30"/>
        </dgm:alg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hoose name="Name4">
              <dgm:if name="Name5" axis="desOrSelf" ptType="node" func="posOdd" op="equ" val="1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6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if>
          <dgm:else name="Name3">
            <dgm:choose name="Name7">
              <dgm:if name="Name8" axis="desOrSelf" ptType="node" func="posOdd" op="equ" val="1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9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else>
        </dgm:choose>
        <dgm:ruleLst/>
        <dgm:layoutNode name="rect2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rect1" styleLbl="lnNod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lternatingPictureBlocks">
  <dgm:title val=""/>
  <dgm:desc val=""/>
  <dgm:catLst>
    <dgm:cat type="picture" pri="15000"/>
    <dgm:cat type="pictureconvert" pri="15000"/>
    <dgm:cat type="list" pri="13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ch" forName="comp" refType="w"/>
      <dgm:constr type="h" for="ch" forName="comp" refType="h"/>
      <dgm:constr type="h" for="ch" forName="sibTrans" refType="w" refFor="ch" refForName="comp" op="equ" fact="0.05"/>
    </dgm:constrLst>
    <dgm:ruleLst/>
    <dgm:forEach name="Name0" axis="ch" ptType="node">
      <dgm:layoutNode name="comp" styleLbl="node1">
        <dgm:alg type="composite">
          <dgm:param type="ar" val="3.30"/>
        </dgm:alg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hoose name="Name4">
              <dgm:if name="Name5" axis="desOrSelf" ptType="node" func="posOdd" op="equ" val="1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6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if>
          <dgm:else name="Name3">
            <dgm:choose name="Name7">
              <dgm:if name="Name8" axis="desOrSelf" ptType="node" func="posOdd" op="equ" val="1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9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else>
        </dgm:choose>
        <dgm:ruleLst/>
        <dgm:layoutNode name="rect2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rect1" styleLbl="lnNod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5F840D-FB48-AE44-8AB9-B33BEA4CFCA2}" type="datetimeFigureOut">
              <a:rPr lang="ru-RU" smtClean="0"/>
              <a:t>12.05.15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982878-D6A1-4E49-B1F9-59241067D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29797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22A433-2E37-4444-B0B2-54C71A5B68CB}" type="datetimeFigureOut">
              <a:rPr lang="ru-RU" smtClean="0"/>
              <a:t>12.05.15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B88F38-7CFE-9446-A052-6C52812492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36915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88F38-7CFE-9446-A052-6C5281249207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9856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32C8-69A7-458B-9684-2BFA64B31948}" type="datetime2">
              <a:rPr lang="en-US" smtClean="0"/>
              <a:t>Вторник, 12 Май 15 г.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57FC-95B6-4D89-AFDA-ABA33EE921E5}" type="datetime2">
              <a:rPr lang="en-US" smtClean="0"/>
              <a:t>Вторник, 12 Май 15 г.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49AC-EB31-477F-92A9-B1988E232878}" type="datetime2">
              <a:rPr lang="en-US" smtClean="0"/>
              <a:t>Вторник, 12 Май 15 г.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6A3A3-94A6-4E5B-AF39-173ACA3E61CC}" type="datetime2">
              <a:rPr lang="en-US" smtClean="0"/>
              <a:t>Вторник, 12 Май 15 г.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D019-A32C-4EAD-B8E6-DBDA699692FD}" type="datetime2">
              <a:rPr lang="en-US" smtClean="0"/>
              <a:t>Вторник, 12 Май 15 г.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98F-560C-4997-81C4-81D4D9187EAB}" type="datetime2">
              <a:rPr lang="en-US" smtClean="0"/>
              <a:t>Вторник, 12 Май 15 г.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72B2-CA5C-437D-87D0-8081271A9E4B}" type="datetime2">
              <a:rPr lang="en-US" smtClean="0"/>
              <a:t>Вторник, 12 Май 15 г.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4847-11EF-4466-A8AD-85CDB7B49118}" type="datetime2">
              <a:rPr lang="en-US" smtClean="0"/>
              <a:t>Вторник, 12 Май 15 г.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8457A-3AB9-4880-8A0C-9F8524491207}" type="datetime2">
              <a:rPr lang="en-US" smtClean="0"/>
              <a:t>Вторник, 12 Май 15 г.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76D3-5B7F-4300-ABED-C91F1B2AE209}" type="datetime2">
              <a:rPr lang="en-US" smtClean="0"/>
              <a:t>Вторник, 12 Май 15 г.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1E59-17DD-41CE-97CA-624A472382D4}" type="datetime2">
              <a:rPr lang="en-US" smtClean="0"/>
              <a:t>Вторник, 12 Май 15 г.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80CB818-7379-467D-8E76-EF9D9074A26C}" type="datetime2">
              <a:rPr lang="en-US" smtClean="0"/>
              <a:t>Вторник, 12 Май 15 г.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400" b="1" dirty="0" smtClean="0"/>
              <a:t>Что такое  </a:t>
            </a:r>
            <a:r>
              <a:rPr lang="en-US" sz="4400" b="1" dirty="0" err="1" smtClean="0"/>
              <a:t>crm</a:t>
            </a:r>
            <a:r>
              <a:rPr lang="en-US" sz="4400" b="1" dirty="0" smtClean="0"/>
              <a:t> </a:t>
            </a:r>
            <a:r>
              <a:rPr lang="ru-RU" sz="4400" b="1" dirty="0" smtClean="0"/>
              <a:t>системы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/>
              <a:t>и как они способствуют росту продаж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799" y="3505200"/>
            <a:ext cx="7664469" cy="1752600"/>
          </a:xfrm>
        </p:spPr>
        <p:txBody>
          <a:bodyPr/>
          <a:lstStyle/>
          <a:p>
            <a:r>
              <a:rPr lang="ru-RU" dirty="0" smtClean="0"/>
              <a:t>Олег </a:t>
            </a:r>
            <a:r>
              <a:rPr lang="ru-RU" dirty="0" err="1" smtClean="0"/>
              <a:t>Чаевский</a:t>
            </a:r>
            <a:r>
              <a:rPr lang="ru-RU" dirty="0" smtClean="0"/>
              <a:t>, </a:t>
            </a:r>
          </a:p>
          <a:p>
            <a:r>
              <a:rPr lang="ru-RU" dirty="0" smtClean="0"/>
              <a:t>Основатель и руководитель компании КОМПЛИТ</a:t>
            </a:r>
          </a:p>
        </p:txBody>
      </p:sp>
    </p:spTree>
    <p:extLst>
      <p:ext uri="{BB962C8B-B14F-4D97-AF65-F5344CB8AC3E}">
        <p14:creationId xmlns:p14="http://schemas.microsoft.com/office/powerpoint/2010/main" val="751141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нимок экрана 2015-05-12 в 6.52.14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6" r="2076"/>
          <a:stretch>
            <a:fillRect/>
          </a:stretch>
        </p:blipFill>
        <p:spPr>
          <a:xfrm>
            <a:off x="457200" y="573088"/>
            <a:ext cx="8229600" cy="5903912"/>
          </a:xfrm>
        </p:spPr>
      </p:pic>
    </p:spTree>
    <p:extLst>
      <p:ext uri="{BB962C8B-B14F-4D97-AF65-F5344CB8AC3E}">
        <p14:creationId xmlns:p14="http://schemas.microsoft.com/office/powerpoint/2010/main" val="14264187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1513971"/>
          </a:xfrm>
        </p:spPr>
        <p:txBody>
          <a:bodyPr/>
          <a:lstStyle/>
          <a:p>
            <a:r>
              <a:rPr lang="en-US" dirty="0" err="1" smtClean="0"/>
              <a:t>Crm</a:t>
            </a:r>
            <a:r>
              <a:rPr lang="en-US" dirty="0" smtClean="0"/>
              <a:t> = </a:t>
            </a:r>
            <a:r>
              <a:rPr lang="ru-RU" dirty="0" smtClean="0"/>
              <a:t>Си Ар</a:t>
            </a:r>
            <a:r>
              <a:rPr lang="ru-RU" dirty="0"/>
              <a:t> </a:t>
            </a:r>
            <a:r>
              <a:rPr lang="ru-RU" dirty="0" smtClean="0"/>
              <a:t>Эм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789153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spcAft>
                <a:spcPts val="1800"/>
              </a:spcAft>
              <a:buAutoNum type="arabicParenR"/>
            </a:pPr>
            <a:r>
              <a:rPr lang="ru-RU" dirty="0" smtClean="0"/>
              <a:t>Вид программного обеспечения для автоматизации процессов работы с клиентами</a:t>
            </a:r>
          </a:p>
          <a:p>
            <a:pPr marL="457200" indent="-457200">
              <a:buAutoNum type="arabicParenR"/>
            </a:pPr>
            <a:r>
              <a:rPr lang="ru-RU" dirty="0" smtClean="0"/>
              <a:t>Методология управления бизнес-процессами предприятия, имеющая своей целью рост числа клиентов, суммы среднего заказа и качества сервиса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0326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3071172" y="559760"/>
            <a:ext cx="5677518" cy="759964"/>
          </a:xfrm>
        </p:spPr>
        <p:txBody>
          <a:bodyPr/>
          <a:lstStyle/>
          <a:p>
            <a:r>
              <a:rPr lang="ru-RU" sz="4400" dirty="0" smtClean="0"/>
              <a:t>Виды </a:t>
            </a:r>
            <a:r>
              <a:rPr lang="en-US" sz="4400" dirty="0" smtClean="0"/>
              <a:t>CRM </a:t>
            </a:r>
            <a:r>
              <a:rPr lang="ru-RU" sz="4400" dirty="0" smtClean="0"/>
              <a:t>систем</a:t>
            </a:r>
            <a:endParaRPr lang="ru-RU" sz="4400" dirty="0"/>
          </a:p>
        </p:txBody>
      </p:sp>
      <p:pic>
        <p:nvPicPr>
          <p:cNvPr id="11" name="Содержимое 10" descr="Снимок экрана 2015-05-12 в 5.06.10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50" r="-2649"/>
          <a:stretch/>
        </p:blipFill>
        <p:spPr>
          <a:xfrm>
            <a:off x="522930" y="792163"/>
            <a:ext cx="1884205" cy="5601283"/>
          </a:xfrm>
        </p:spPr>
      </p:pic>
      <p:sp>
        <p:nvSpPr>
          <p:cNvPr id="12" name="Содержимое 2"/>
          <p:cNvSpPr txBox="1">
            <a:spLocks/>
          </p:cNvSpPr>
          <p:nvPr/>
        </p:nvSpPr>
        <p:spPr>
          <a:xfrm>
            <a:off x="3071171" y="1467397"/>
            <a:ext cx="5976335" cy="515612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2"/>
              <a:buChar char="q"/>
            </a:pPr>
            <a:r>
              <a:rPr lang="ru-RU" sz="2000" dirty="0" smtClean="0"/>
              <a:t>Автоматизация маркетинга</a:t>
            </a:r>
          </a:p>
          <a:p>
            <a:pPr lvl="1">
              <a:spcBef>
                <a:spcPts val="1224"/>
              </a:spcBef>
              <a:buFont typeface="Wingdings" charset="2"/>
              <a:buChar char="§"/>
            </a:pPr>
            <a:r>
              <a:rPr lang="ru-RU" sz="1400" dirty="0" err="1"/>
              <a:t>Лидогенерация</a:t>
            </a:r>
            <a:endParaRPr lang="ru-RU" sz="1400" dirty="0"/>
          </a:p>
          <a:p>
            <a:pPr lvl="1">
              <a:spcBef>
                <a:spcPts val="1224"/>
              </a:spcBef>
              <a:buFont typeface="Wingdings" charset="2"/>
              <a:buChar char="§"/>
            </a:pPr>
            <a:r>
              <a:rPr lang="ru-RU" sz="1400" dirty="0" smtClean="0"/>
              <a:t>Программы лояльности</a:t>
            </a:r>
            <a:endParaRPr lang="ru-RU" sz="1400" dirty="0"/>
          </a:p>
          <a:p>
            <a:pPr>
              <a:spcBef>
                <a:spcPts val="2424"/>
              </a:spcBef>
              <a:buFont typeface="Wingdings" charset="2"/>
              <a:buChar char="q"/>
            </a:pPr>
            <a:r>
              <a:rPr lang="ru-RU" sz="2000" dirty="0" smtClean="0"/>
              <a:t>Автоматизация продаж</a:t>
            </a:r>
          </a:p>
          <a:p>
            <a:pPr lvl="1">
              <a:spcBef>
                <a:spcPts val="1224"/>
              </a:spcBef>
              <a:buFont typeface="Wingdings" charset="2"/>
              <a:buChar char="§"/>
            </a:pPr>
            <a:r>
              <a:rPr lang="ru-RU" sz="1400" dirty="0"/>
              <a:t>История работы с клиентом</a:t>
            </a:r>
          </a:p>
          <a:p>
            <a:pPr lvl="1">
              <a:spcBef>
                <a:spcPts val="1224"/>
              </a:spcBef>
              <a:buFont typeface="Wingdings" charset="2"/>
              <a:buChar char="§"/>
            </a:pPr>
            <a:r>
              <a:rPr lang="ru-RU" sz="1400" dirty="0"/>
              <a:t>Управление ходом сделки</a:t>
            </a:r>
          </a:p>
          <a:p>
            <a:pPr lvl="1">
              <a:spcBef>
                <a:spcPts val="1224"/>
              </a:spcBef>
              <a:buFont typeface="Wingdings" charset="2"/>
              <a:buChar char="§"/>
            </a:pPr>
            <a:r>
              <a:rPr lang="ru-RU" sz="1400" dirty="0"/>
              <a:t>Планирование и контроль работы сотрудников</a:t>
            </a:r>
          </a:p>
          <a:p>
            <a:pPr lvl="1">
              <a:spcBef>
                <a:spcPts val="1224"/>
              </a:spcBef>
              <a:buFont typeface="Wingdings" charset="2"/>
              <a:buChar char="§"/>
            </a:pPr>
            <a:r>
              <a:rPr lang="ru-RU" sz="1400" dirty="0"/>
              <a:t>Управление договорами, заказами и счетами</a:t>
            </a:r>
          </a:p>
          <a:p>
            <a:pPr lvl="1">
              <a:spcBef>
                <a:spcPts val="1224"/>
              </a:spcBef>
              <a:buFont typeface="Wingdings" charset="2"/>
              <a:buChar char="§"/>
            </a:pPr>
            <a:r>
              <a:rPr lang="ru-RU" sz="1400" dirty="0"/>
              <a:t>Аналитика</a:t>
            </a:r>
          </a:p>
          <a:p>
            <a:pPr>
              <a:spcBef>
                <a:spcPts val="2424"/>
              </a:spcBef>
              <a:buFont typeface="Wingdings" charset="2"/>
              <a:buChar char="q"/>
            </a:pPr>
            <a:r>
              <a:rPr lang="ru-RU" sz="2000" dirty="0" smtClean="0"/>
              <a:t>Автоматизация сервиса</a:t>
            </a:r>
          </a:p>
          <a:p>
            <a:pPr lvl="1">
              <a:spcBef>
                <a:spcPts val="1224"/>
              </a:spcBef>
              <a:buFont typeface="Wingdings" charset="2"/>
              <a:buChar char="§"/>
            </a:pPr>
            <a:r>
              <a:rPr lang="ru-RU" sz="1400" dirty="0" smtClean="0"/>
              <a:t>Единое окно оператора</a:t>
            </a:r>
          </a:p>
          <a:p>
            <a:pPr lvl="1">
              <a:spcBef>
                <a:spcPts val="1224"/>
              </a:spcBef>
              <a:buFont typeface="Wingdings" charset="2"/>
              <a:buChar char="§"/>
            </a:pPr>
            <a:r>
              <a:rPr lang="ru-RU" sz="1400" dirty="0"/>
              <a:t>Управление обращениями </a:t>
            </a:r>
            <a:r>
              <a:rPr lang="ru-RU" sz="1400" dirty="0" smtClean="0"/>
              <a:t>и инцидентами</a:t>
            </a:r>
          </a:p>
          <a:p>
            <a:pPr lvl="1">
              <a:spcBef>
                <a:spcPts val="1224"/>
              </a:spcBef>
              <a:buFont typeface="Wingdings" charset="2"/>
              <a:buChar char="§"/>
            </a:pPr>
            <a:r>
              <a:rPr lang="ru-RU" sz="1400" dirty="0" smtClean="0"/>
              <a:t>Управление сервисным обслуживанием</a:t>
            </a:r>
            <a:endParaRPr lang="ru-RU" sz="1400" dirty="0"/>
          </a:p>
          <a:p>
            <a:pPr lvl="1">
              <a:spcBef>
                <a:spcPts val="1224"/>
              </a:spcBef>
              <a:buFont typeface="Wingdings" charset="2"/>
              <a:buChar char="§"/>
            </a:pPr>
            <a:endParaRPr lang="ru-RU" sz="1400" dirty="0" smtClean="0"/>
          </a:p>
          <a:p>
            <a:pPr lvl="1">
              <a:spcBef>
                <a:spcPts val="1224"/>
              </a:spcBef>
              <a:buFont typeface="Wingdings" charset="2"/>
              <a:buChar char="§"/>
            </a:pP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4221488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</a:t>
            </a:r>
            <a:r>
              <a:rPr lang="en-US" dirty="0" smtClean="0"/>
              <a:t>CRM </a:t>
            </a:r>
            <a:r>
              <a:rPr lang="ru-RU" dirty="0" smtClean="0"/>
              <a:t>увеличивает продажи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8317798"/>
              </p:ext>
            </p:extLst>
          </p:nvPr>
        </p:nvGraphicFramePr>
        <p:xfrm>
          <a:off x="457199" y="1600200"/>
          <a:ext cx="2987493" cy="47992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Содержимое 2"/>
          <p:cNvSpPr txBox="1">
            <a:spLocks/>
          </p:cNvSpPr>
          <p:nvPr/>
        </p:nvSpPr>
        <p:spPr>
          <a:xfrm>
            <a:off x="3527697" y="1600200"/>
            <a:ext cx="5616303" cy="479921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dirty="0" smtClean="0"/>
              <a:t>Клиент регистрируется в момент первого контакта и остается в системе навсегда. </a:t>
            </a:r>
            <a:r>
              <a:rPr lang="ru-RU" sz="1800" dirty="0" smtClean="0">
                <a:solidFill>
                  <a:srgbClr val="FF0000"/>
                </a:solidFill>
              </a:rPr>
              <a:t>Больше нет потерянных возможностей.</a:t>
            </a:r>
          </a:p>
          <a:p>
            <a:pPr>
              <a:spcBef>
                <a:spcPts val="1800"/>
              </a:spcBef>
            </a:pPr>
            <a:r>
              <a:rPr lang="ru-RU" sz="1800" dirty="0"/>
              <a:t>Вся </a:t>
            </a:r>
            <a:r>
              <a:rPr lang="ru-RU" sz="1800" dirty="0" smtClean="0"/>
              <a:t>информация о клиенте и истории работы с ним хранится на сервере компании. </a:t>
            </a:r>
            <a:r>
              <a:rPr lang="ru-RU" sz="1800" dirty="0" smtClean="0">
                <a:solidFill>
                  <a:srgbClr val="FF0000"/>
                </a:solidFill>
              </a:rPr>
              <a:t>Больше нет клиентов, ушедших вместе с сотрудником.</a:t>
            </a:r>
          </a:p>
          <a:p>
            <a:pPr>
              <a:spcBef>
                <a:spcPts val="1800"/>
              </a:spcBef>
            </a:pPr>
            <a:r>
              <a:rPr lang="ru-RU" sz="1800" dirty="0" smtClean="0"/>
              <a:t>Система контролирует качество сбора информации по конкретной сделке. </a:t>
            </a:r>
            <a:r>
              <a:rPr lang="ru-RU" sz="1800" dirty="0" smtClean="0">
                <a:solidFill>
                  <a:srgbClr val="FF0000"/>
                </a:solidFill>
              </a:rPr>
              <a:t>Анализ конкурентов повышает шансы на победу. </a:t>
            </a:r>
          </a:p>
          <a:p>
            <a:pPr>
              <a:spcBef>
                <a:spcPts val="1800"/>
              </a:spcBef>
            </a:pPr>
            <a:r>
              <a:rPr lang="ru-RU" sz="1800" dirty="0" smtClean="0"/>
              <a:t>Работа каждого сотрудника состоит из активностей (звонки, встречи, работы). </a:t>
            </a:r>
            <a:r>
              <a:rPr lang="ru-RU" sz="1800" dirty="0" smtClean="0">
                <a:solidFill>
                  <a:srgbClr val="FF0000"/>
                </a:solidFill>
              </a:rPr>
              <a:t>Совместный календарь избавляет от авралов.</a:t>
            </a:r>
          </a:p>
          <a:p>
            <a:pPr>
              <a:spcBef>
                <a:spcPts val="1800"/>
              </a:spcBef>
            </a:pPr>
            <a:r>
              <a:rPr lang="ru-RU" sz="1800" dirty="0"/>
              <a:t>Руководитель видит аналитику в режиме реального времени</a:t>
            </a:r>
            <a:r>
              <a:rPr lang="ru-RU" sz="1800" dirty="0"/>
              <a:t>. </a:t>
            </a:r>
            <a:r>
              <a:rPr lang="ru-RU" sz="1800" dirty="0">
                <a:solidFill>
                  <a:srgbClr val="FF0000"/>
                </a:solidFill>
              </a:rPr>
              <a:t>Не нужно ждать месяц, чтобы увидеть угрозы и недоработки.</a:t>
            </a:r>
            <a:endParaRPr lang="ru-RU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2616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</a:t>
            </a:r>
            <a:r>
              <a:rPr lang="en-US" dirty="0" smtClean="0"/>
              <a:t>CRM </a:t>
            </a:r>
            <a:r>
              <a:rPr lang="ru-RU" dirty="0" smtClean="0"/>
              <a:t>снижает расходы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4873185"/>
              </p:ext>
            </p:extLst>
          </p:nvPr>
        </p:nvGraphicFramePr>
        <p:xfrm>
          <a:off x="457199" y="1600200"/>
          <a:ext cx="2987493" cy="47992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Содержимое 2"/>
          <p:cNvSpPr txBox="1">
            <a:spLocks/>
          </p:cNvSpPr>
          <p:nvPr/>
        </p:nvSpPr>
        <p:spPr>
          <a:xfrm>
            <a:off x="3527697" y="1600200"/>
            <a:ext cx="5616303" cy="479921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dirty="0" smtClean="0"/>
              <a:t>Загрузите из телефонного справочника список потенциальных клиентов и работайте с ними. </a:t>
            </a:r>
            <a:r>
              <a:rPr lang="ru-RU" sz="1800" dirty="0" smtClean="0">
                <a:solidFill>
                  <a:srgbClr val="FF0000"/>
                </a:solidFill>
              </a:rPr>
              <a:t>Это на время заменит участие в выставках.</a:t>
            </a:r>
          </a:p>
          <a:p>
            <a:pPr>
              <a:spcBef>
                <a:spcPts val="1800"/>
              </a:spcBef>
            </a:pPr>
            <a:r>
              <a:rPr lang="ru-RU" sz="1800" dirty="0" smtClean="0"/>
              <a:t>Импортируйте из 1С список старых клиентов и проанализируйте его. </a:t>
            </a:r>
            <a:r>
              <a:rPr lang="ru-RU" sz="1800" dirty="0" smtClean="0">
                <a:solidFill>
                  <a:srgbClr val="FF0000"/>
                </a:solidFill>
              </a:rPr>
              <a:t>Всегда есть товар/услуга, которые можно продать старому клиенту.</a:t>
            </a:r>
          </a:p>
          <a:p>
            <a:pPr>
              <a:spcBef>
                <a:spcPts val="1800"/>
              </a:spcBef>
            </a:pPr>
            <a:r>
              <a:rPr lang="ru-RU" sz="1800" dirty="0" smtClean="0"/>
              <a:t>Весь ход сделки контролируется автоматическим бизнес-процессом. </a:t>
            </a:r>
            <a:r>
              <a:rPr lang="ru-RU" sz="1800" dirty="0" smtClean="0">
                <a:solidFill>
                  <a:srgbClr val="FF0000"/>
                </a:solidFill>
              </a:rPr>
              <a:t>Один сотрудник делает то, что раньше делали трое. </a:t>
            </a:r>
          </a:p>
          <a:p>
            <a:pPr>
              <a:spcBef>
                <a:spcPts val="1800"/>
              </a:spcBef>
            </a:pPr>
            <a:r>
              <a:rPr lang="ru-RU" sz="1800" dirty="0" smtClean="0"/>
              <a:t>Работа каждого сотрудника оценивается по персональному результату. </a:t>
            </a:r>
            <a:r>
              <a:rPr lang="ru-RU" sz="1800" dirty="0" smtClean="0">
                <a:solidFill>
                  <a:srgbClr val="FF0000"/>
                </a:solidFill>
              </a:rPr>
              <a:t>«Пассажиры» и «имитаторы» покидают насиженные гнезда.</a:t>
            </a:r>
          </a:p>
          <a:p>
            <a:pPr>
              <a:spcBef>
                <a:spcPts val="1800"/>
              </a:spcBef>
            </a:pPr>
            <a:r>
              <a:rPr lang="ru-RU" sz="1800" dirty="0" smtClean="0"/>
              <a:t>Оценивайте не только результат, но и усилия по его достижению. </a:t>
            </a:r>
            <a:r>
              <a:rPr lang="ru-RU" sz="1800" dirty="0" smtClean="0">
                <a:solidFill>
                  <a:srgbClr val="FF0000"/>
                </a:solidFill>
              </a:rPr>
              <a:t>Сокращайте затраты на активности, которые не работают.</a:t>
            </a:r>
            <a:endParaRPr lang="ru-RU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222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звание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 из практики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ru-RU" dirty="0" smtClean="0"/>
              <a:t>Маркетинговые кампании</a:t>
            </a:r>
          </a:p>
          <a:p>
            <a:pPr marL="342900" indent="-342900">
              <a:buFont typeface="Arial"/>
              <a:buChar char="•"/>
            </a:pPr>
            <a:r>
              <a:rPr lang="ru-RU" dirty="0" smtClean="0"/>
              <a:t>Контроль дебиторской задолженности</a:t>
            </a:r>
          </a:p>
          <a:p>
            <a:pPr marL="342900" indent="-342900">
              <a:buFont typeface="Arial"/>
              <a:buChar char="•"/>
            </a:pPr>
            <a:r>
              <a:rPr lang="ru-RU" dirty="0" smtClean="0"/>
              <a:t>Рабочее место начальника отдела продаж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1809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Маркетинговые кампании</a:t>
            </a:r>
            <a:endParaRPr lang="ru-RU" dirty="0"/>
          </a:p>
        </p:txBody>
      </p:sp>
      <p:pic>
        <p:nvPicPr>
          <p:cNvPr id="4" name="Содержимое 3" descr="Снимок экрана 2015-05-12 в 6.40.24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5" b="1155"/>
          <a:stretch>
            <a:fillRect/>
          </a:stretch>
        </p:blipFill>
        <p:spPr>
          <a:xfrm>
            <a:off x="201581" y="1600200"/>
            <a:ext cx="8872537" cy="5257800"/>
          </a:xfrm>
        </p:spPr>
      </p:pic>
    </p:spTree>
    <p:extLst>
      <p:ext uri="{BB962C8B-B14F-4D97-AF65-F5344CB8AC3E}">
        <p14:creationId xmlns:p14="http://schemas.microsoft.com/office/powerpoint/2010/main" val="37477698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звание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Контроль дебиторской задолженности</a:t>
            </a:r>
            <a:endParaRPr lang="ru-RU" dirty="0"/>
          </a:p>
        </p:txBody>
      </p:sp>
      <p:pic>
        <p:nvPicPr>
          <p:cNvPr id="5" name="Содержимое 4" descr="Снимок экрана 2015-05-12 в 6.27.40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97" b="5097"/>
          <a:stretch>
            <a:fillRect/>
          </a:stretch>
        </p:blipFill>
        <p:spPr>
          <a:xfrm>
            <a:off x="199061" y="1600199"/>
            <a:ext cx="8782043" cy="5204174"/>
          </a:xfrm>
        </p:spPr>
      </p:pic>
    </p:spTree>
    <p:extLst>
      <p:ext uri="{BB962C8B-B14F-4D97-AF65-F5344CB8AC3E}">
        <p14:creationId xmlns:p14="http://schemas.microsoft.com/office/powerpoint/2010/main" val="33782848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Рабочее место начальника отдела продаж</a:t>
            </a:r>
            <a:endParaRPr lang="ru-RU" sz="3200" dirty="0"/>
          </a:p>
        </p:txBody>
      </p:sp>
      <p:pic>
        <p:nvPicPr>
          <p:cNvPr id="6" name="Содержимое 5" descr="Снимок экрана 2015-05-12 в 6.48.10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82" b="-341"/>
          <a:stretch/>
        </p:blipFill>
        <p:spPr>
          <a:xfrm>
            <a:off x="277589" y="1444226"/>
            <a:ext cx="8658225" cy="5413774"/>
          </a:xfrm>
        </p:spPr>
      </p:pic>
    </p:spTree>
    <p:extLst>
      <p:ext uri="{BB962C8B-B14F-4D97-AF65-F5344CB8AC3E}">
        <p14:creationId xmlns:p14="http://schemas.microsoft.com/office/powerpoint/2010/main" val="26223136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Ясность.thmx</Template>
  <TotalTime>132</TotalTime>
  <Words>325</Words>
  <Application>Microsoft Macintosh PowerPoint</Application>
  <PresentationFormat>Экран (4:3)</PresentationFormat>
  <Paragraphs>50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Ясность</vt:lpstr>
      <vt:lpstr>Что такое  crm системы и как они способствуют росту продаж</vt:lpstr>
      <vt:lpstr>Crm = Си Ар Эм</vt:lpstr>
      <vt:lpstr>Виды CRM систем</vt:lpstr>
      <vt:lpstr>Как CRM увеличивает продажи</vt:lpstr>
      <vt:lpstr>Как CRM снижает расходы</vt:lpstr>
      <vt:lpstr>Примеры из практики</vt:lpstr>
      <vt:lpstr>Маркетинговые кампании</vt:lpstr>
      <vt:lpstr>Контроль дебиторской задолженности</vt:lpstr>
      <vt:lpstr>Рабочее место начальника отдела продаж</vt:lpstr>
      <vt:lpstr>Презентация PowerPoint</vt:lpstr>
    </vt:vector>
  </TitlesOfParts>
  <Company>SCLUB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 crm системы и как они способствуют росту продаж</dc:title>
  <dc:creator>*** ***</dc:creator>
  <cp:lastModifiedBy>*** ***</cp:lastModifiedBy>
  <cp:revision>32</cp:revision>
  <dcterms:created xsi:type="dcterms:W3CDTF">2015-05-12T01:45:30Z</dcterms:created>
  <dcterms:modified xsi:type="dcterms:W3CDTF">2015-05-12T03:58:20Z</dcterms:modified>
</cp:coreProperties>
</file>